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60" y="351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6_ΠΟΙΟΤΙΚΟΣ_ΕΚΣΥΓΧΡΟΝΙΣΜΟΣ\13.ΥΠΟΧΡΕΩΣΕΙΣ_ΔΗΜΟΣΙΟΤΗΤΑΣ\poiotikosafi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7938"/>
            <a:ext cx="10717213" cy="151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13/2/2020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………………………………… based in ……………………region, has joined the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Action “Quality Modernization”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with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of 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aims at the digital upgrading of very small, small and medium  sized enterprises. 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is…………………………………………………….. € out of which ………………………………… €  is public expenditure. The Action is co-financed by Greece and the European Union - European Regional Development Fund.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820292" y="6121102"/>
            <a:ext cx="92170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– Equipment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 system, Standardization, Certifications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etc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(up to 100% of the total budget)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Means of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transportation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Planning development and implementation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Labor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new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personnel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Competiveness 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Reinforcement of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Market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expansion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Creation of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210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46</cp:revision>
  <dcterms:created xsi:type="dcterms:W3CDTF">2018-02-13T12:16:57Z</dcterms:created>
  <dcterms:modified xsi:type="dcterms:W3CDTF">2020-02-13T11:44:31Z</dcterms:modified>
</cp:coreProperties>
</file>