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4" y="-2142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" y="0"/>
            <a:ext cx="10687803" cy="15122525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TextBox"/>
          <p:cNvSpPr txBox="1"/>
          <p:nvPr/>
        </p:nvSpPr>
        <p:spPr>
          <a:xfrm>
            <a:off x="905397" y="3888854"/>
            <a:ext cx="91450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………………………………… based in ……………………region, has joined the Action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“Entrepreneurship  Toolbox”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total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budget </a:t>
            </a:r>
            <a:r>
              <a:rPr lang="en-US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 </a:t>
            </a:r>
            <a:r>
              <a:rPr lang="en-US" sz="1200" b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80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€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The Action aims at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supporting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existing small and very small enterprises,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operating in the following categories: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Retailing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Catering services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Educational and social services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total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budget is…………………………………………………….. € out of which ………………………………… €  is public expenditure.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The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Action is co-financed by Greece and the European Union - European Regional Development Fund.</a:t>
            </a:r>
          </a:p>
        </p:txBody>
      </p:sp>
      <p:sp>
        <p:nvSpPr>
          <p:cNvPr id="7" name="5 - TextBox"/>
          <p:cNvSpPr txBox="1"/>
          <p:nvPr/>
        </p:nvSpPr>
        <p:spPr>
          <a:xfrm>
            <a:off x="905397" y="5977086"/>
            <a:ext cx="921702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co-financed Business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Plan includes investments  in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following categories: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Improvement of the business’s premises for energy efficiency, health, safety and accessibility improvement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Machinery and equipment for energy efficiency, health and safety improvement, ICT.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Service and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procedures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standardization 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Promotion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Wage cost for new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personnel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Cost of preparation/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mplementation/monitoring of the </a:t>
            </a:r>
            <a:r>
              <a:rPr lang="en-US" sz="12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business plan.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enterprise achieved: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Competitiveness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improvement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Increase of profitability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Reinforcement of an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extrovert business profile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Market expenditure by adopting new products and services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Creation of better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quality products and services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Increase of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productivity and improvement of operational procedures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Entrepreneurship Reinforcement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Creation/ retention of jobs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Other …………………………………………………………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for the competitiveness of the national as well as the local economy. 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232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56</cp:revision>
  <dcterms:created xsi:type="dcterms:W3CDTF">2018-02-13T12:16:57Z</dcterms:created>
  <dcterms:modified xsi:type="dcterms:W3CDTF">2020-11-26T13:12:11Z</dcterms:modified>
</cp:coreProperties>
</file>